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59" r:id="rId4"/>
    <p:sldId id="261" r:id="rId5"/>
    <p:sldId id="260" r:id="rId6"/>
    <p:sldId id="268" r:id="rId7"/>
    <p:sldId id="278" r:id="rId8"/>
    <p:sldId id="269" r:id="rId9"/>
    <p:sldId id="262" r:id="rId10"/>
    <p:sldId id="263" r:id="rId11"/>
    <p:sldId id="267" r:id="rId12"/>
    <p:sldId id="264" r:id="rId13"/>
    <p:sldId id="270" r:id="rId14"/>
    <p:sldId id="271" r:id="rId15"/>
    <p:sldId id="265" r:id="rId16"/>
    <p:sldId id="266" r:id="rId17"/>
    <p:sldId id="283" r:id="rId18"/>
    <p:sldId id="272" r:id="rId19"/>
    <p:sldId id="279" r:id="rId20"/>
    <p:sldId id="280" r:id="rId21"/>
    <p:sldId id="281" r:id="rId22"/>
    <p:sldId id="282" r:id="rId23"/>
    <p:sldId id="284" r:id="rId24"/>
    <p:sldId id="273" r:id="rId25"/>
    <p:sldId id="285" r:id="rId26"/>
    <p:sldId id="275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46"/>
  </p:normalViewPr>
  <p:slideViewPr>
    <p:cSldViewPr snapToGrid="0" snapToObjects="1">
      <p:cViewPr varScale="1">
        <p:scale>
          <a:sx n="132" d="100"/>
          <a:sy n="132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s://thingspeak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smtClean="0"/>
              <a:t>BME/BMP280 </a:t>
            </a:r>
            <a:r>
              <a:rPr lang="en-US" sz="2400" dirty="0" smtClean="0"/>
              <a:t>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BME/BMP280 </a:t>
            </a:r>
            <a:r>
              <a:rPr lang="en-US" sz="2800" dirty="0"/>
              <a:t>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7" y="879112"/>
            <a:ext cx="5128741" cy="51154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Tin the tip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548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r="19007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Heat the Joint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4601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33491"/>
            <a:ext cx="5451627" cy="32709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Apply the solder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673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675242"/>
            <a:ext cx="6916633" cy="51874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Let it flow</a:t>
            </a:r>
          </a:p>
          <a:p>
            <a:r>
              <a:rPr lang="en-US" sz="1800" dirty="0" smtClean="0"/>
              <a:t>Let it cool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3420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58928"/>
            <a:ext cx="5451627" cy="3220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Trim the lead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589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" y="3838074"/>
            <a:ext cx="4457500" cy="2750164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" y="924025"/>
            <a:ext cx="6836304" cy="2599623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240" y="1119855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Trouble Joints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90636" y="3299793"/>
            <a:ext cx="5435760" cy="3288445"/>
          </a:xfrm>
        </p:spPr>
        <p:txBody>
          <a:bodyPr>
            <a:normAutofit/>
          </a:bodyPr>
          <a:lstStyle/>
          <a:p>
            <a:r>
              <a:rPr lang="en-US" dirty="0"/>
              <a:t>Cold Joints</a:t>
            </a:r>
          </a:p>
          <a:p>
            <a:r>
              <a:rPr lang="en-US" dirty="0"/>
              <a:t>Insufficient Wetting</a:t>
            </a:r>
          </a:p>
          <a:p>
            <a:r>
              <a:rPr lang="en-US" dirty="0"/>
              <a:t>Too Much Solder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055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11027" r="7943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1" r="-2" b="6786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889" y="4584652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BME/BMP280 </a:t>
            </a: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Header Attachment</a:t>
            </a:r>
          </a:p>
        </p:txBody>
      </p:sp>
    </p:spTree>
    <p:extLst>
      <p:ext uri="{BB962C8B-B14F-4D97-AF65-F5344CB8AC3E}">
        <p14:creationId xmlns:p14="http://schemas.microsoft.com/office/powerpoint/2010/main" val="2893640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20" y="59991"/>
            <a:ext cx="5137378" cy="665001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Wire Up </a:t>
            </a:r>
            <a:r>
              <a:rPr lang="en-US" dirty="0" smtClean="0"/>
              <a:t>BME/BMP280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GND to A:13 (VIN)</a:t>
            </a:r>
          </a:p>
          <a:p>
            <a:r>
              <a:rPr lang="en-US" dirty="0" smtClean="0">
                <a:effectLst/>
              </a:rPr>
              <a:t>3.3V to A14 (GND)</a:t>
            </a:r>
          </a:p>
          <a:p>
            <a:r>
              <a:rPr lang="en-US" dirty="0" smtClean="0">
                <a:effectLst/>
              </a:rPr>
              <a:t>A5 to A:15 (SCL)</a:t>
            </a:r>
            <a:endParaRPr lang="en-US" dirty="0">
              <a:effectLst/>
            </a:endParaRPr>
          </a:p>
          <a:p>
            <a:r>
              <a:rPr lang="en-US" dirty="0" smtClean="0"/>
              <a:t>A4 To A:16 (SDA)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06" y="3316241"/>
            <a:ext cx="7080324" cy="2478114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06" y="2205718"/>
            <a:ext cx="7080324" cy="955844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01" y="2205718"/>
            <a:ext cx="3419375" cy="3288445"/>
          </a:xfrm>
        </p:spPr>
        <p:txBody>
          <a:bodyPr>
            <a:normAutofit/>
          </a:bodyPr>
          <a:lstStyle/>
          <a:p>
            <a:r>
              <a:rPr lang="en-US" dirty="0" smtClean="0"/>
              <a:t>Go to Sketch -&gt; Include Library -&gt; Manage Libraries</a:t>
            </a:r>
          </a:p>
          <a:p>
            <a:r>
              <a:rPr lang="en-US" dirty="0" smtClean="0"/>
              <a:t>Search for BME</a:t>
            </a:r>
          </a:p>
          <a:p>
            <a:r>
              <a:rPr lang="en-US" dirty="0" smtClean="0"/>
              <a:t>Choose the </a:t>
            </a:r>
            <a:r>
              <a:rPr lang="en-US" dirty="0" err="1" smtClean="0"/>
              <a:t>sparkfun</a:t>
            </a:r>
            <a:r>
              <a:rPr lang="en-US" dirty="0" smtClean="0"/>
              <a:t> BME280</a:t>
            </a:r>
          </a:p>
          <a:p>
            <a:r>
              <a:rPr lang="en-US" dirty="0" smtClean="0"/>
              <a:t>Open bme280test.ino on the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7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4339" r="85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https://thingspeak.com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Sign Up</a:t>
            </a:r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Create Test Channel</a:t>
            </a:r>
          </a:p>
          <a:p>
            <a:r>
              <a:rPr lang="en-US" dirty="0" smtClean="0"/>
              <a:t>Add single field called ’sample’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 smtClean="0"/>
              <a:t>Please bring a USB cable for the </a:t>
            </a:r>
            <a:r>
              <a:rPr lang="en-US" dirty="0" err="1" smtClean="0"/>
              <a:t>NodeMCU</a:t>
            </a:r>
            <a:r>
              <a:rPr lang="en-US" dirty="0" smtClean="0"/>
              <a:t> if you have </a:t>
            </a:r>
            <a:r>
              <a:rPr lang="en-US" dirty="0" smtClean="0"/>
              <a:t>one</a:t>
            </a:r>
          </a:p>
          <a:p>
            <a:r>
              <a:rPr lang="en-US" dirty="0" smtClean="0"/>
              <a:t>Bring your own soldering iron and safety goggles if you have them</a:t>
            </a:r>
            <a:endParaRPr lang="en-US" dirty="0" smtClean="0"/>
          </a:p>
          <a:p>
            <a:r>
              <a:rPr lang="en-US" dirty="0" smtClean="0"/>
              <a:t>Schematics and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Overview</a:t>
            </a:r>
          </a:p>
          <a:p>
            <a:pPr lvl="1"/>
            <a:r>
              <a:rPr lang="en-US" dirty="0" smtClean="0"/>
              <a:t>How to Solder</a:t>
            </a:r>
          </a:p>
          <a:p>
            <a:pPr lvl="1"/>
            <a:r>
              <a:rPr lang="en-US" dirty="0" smtClean="0"/>
              <a:t>Solder up </a:t>
            </a:r>
            <a:r>
              <a:rPr lang="en-US" dirty="0" smtClean="0"/>
              <a:t>BME/BMP280</a:t>
            </a:r>
            <a:endParaRPr lang="en-US" dirty="0" smtClean="0"/>
          </a:p>
          <a:p>
            <a:r>
              <a:rPr lang="en-US" b="1" dirty="0" smtClean="0"/>
              <a:t>Day 2 </a:t>
            </a:r>
            <a:r>
              <a:rPr lang="mr-IN" b="1" dirty="0" smtClean="0"/>
              <a:t>–</a:t>
            </a:r>
            <a:r>
              <a:rPr lang="en-US" b="1" dirty="0" smtClean="0"/>
              <a:t> 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</a:t>
            </a:r>
            <a:r>
              <a:rPr lang="en-US" dirty="0" smtClean="0"/>
              <a:t>solder review</a:t>
            </a:r>
            <a:endParaRPr lang="en-US" dirty="0"/>
          </a:p>
          <a:p>
            <a:pPr lvl="1"/>
            <a:r>
              <a:rPr lang="en-US" dirty="0" smtClean="0"/>
              <a:t>DC </a:t>
            </a:r>
            <a:r>
              <a:rPr lang="en-US" dirty="0"/>
              <a:t>Socket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Solder headers</a:t>
            </a:r>
            <a:endParaRPr lang="en-US" dirty="0"/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wiring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7"/>
          <a:stretch/>
        </p:blipFill>
        <p:spPr>
          <a:xfrm>
            <a:off x="707739" y="2717975"/>
            <a:ext cx="4765597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7" b="14560"/>
          <a:stretch/>
        </p:blipFill>
        <p:spPr>
          <a:xfrm>
            <a:off x="707739" y="609600"/>
            <a:ext cx="4765597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r>
              <a:rPr lang="en-US" dirty="0" smtClean="0"/>
              <a:t>Runs on 9V</a:t>
            </a:r>
            <a:endParaRPr lang="en-US" b="1" dirty="0"/>
          </a:p>
          <a:p>
            <a:r>
              <a:rPr lang="en-US" dirty="0" smtClean="0"/>
              <a:t>Wall or battery powered</a:t>
            </a:r>
          </a:p>
          <a:p>
            <a:r>
              <a:rPr lang="en-US" dirty="0" smtClean="0"/>
              <a:t>Light, temp, humidity, and pressure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enabled</a:t>
            </a:r>
          </a:p>
          <a:p>
            <a:r>
              <a:rPr lang="en-US" dirty="0" smtClean="0"/>
              <a:t>Sends data to </a:t>
            </a:r>
            <a:r>
              <a:rPr lang="en-US" dirty="0" err="1" smtClean="0"/>
              <a:t>thingspeak</a:t>
            </a:r>
            <a:endParaRPr lang="en-US" dirty="0" smtClean="0"/>
          </a:p>
          <a:p>
            <a:r>
              <a:rPr lang="en-US" dirty="0" smtClean="0"/>
              <a:t>Hosts web server for configuration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77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edges</a:t>
            </a:r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20601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307</TotalTime>
  <Words>549</Words>
  <Application>Microsoft Macintosh PowerPoint</Application>
  <PresentationFormat>Widescreen</PresentationFormat>
  <Paragraphs>150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introduction</vt:lpstr>
      <vt:lpstr>contact</vt:lpstr>
      <vt:lpstr>goals</vt:lpstr>
      <vt:lpstr>Course plan</vt:lpstr>
      <vt:lpstr>The Weather station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BME/BMP280 Sensor</vt:lpstr>
      <vt:lpstr>NodeMCU</vt:lpstr>
      <vt:lpstr>How To Solder</vt:lpstr>
      <vt:lpstr>How To Solder</vt:lpstr>
      <vt:lpstr>How To Solder</vt:lpstr>
      <vt:lpstr>How To Solder</vt:lpstr>
      <vt:lpstr>How To Solder</vt:lpstr>
      <vt:lpstr>Trouble Joints</vt:lpstr>
      <vt:lpstr>BME/BMP280 Header Attachment</vt:lpstr>
      <vt:lpstr>Wire Up BME/BMP280  for TEst</vt:lpstr>
      <vt:lpstr>Program Arduino</vt:lpstr>
      <vt:lpstr>Homework</vt:lpstr>
      <vt:lpstr>Next session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29</cp:revision>
  <dcterms:created xsi:type="dcterms:W3CDTF">2016-12-29T18:09:35Z</dcterms:created>
  <dcterms:modified xsi:type="dcterms:W3CDTF">2017-01-05T03:10:25Z</dcterms:modified>
</cp:coreProperties>
</file>